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C10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1"/>
            <a:ext cx="104648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3398520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609600"/>
            <a:ext cx="27432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0264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2362201"/>
            <a:ext cx="103632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4626865"/>
            <a:ext cx="103632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975360" y="4599432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3352"/>
            <a:ext cx="53848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438400"/>
            <a:ext cx="524256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741949" y="4045691"/>
            <a:ext cx="4709160" cy="105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080"/>
            <a:ext cx="2852928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792080"/>
            <a:ext cx="7620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130553"/>
            <a:ext cx="2852928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912152" y="3579942"/>
            <a:ext cx="5577840" cy="21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480"/>
            <a:ext cx="2856907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11480" y="838201"/>
            <a:ext cx="787252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33600"/>
            <a:ext cx="2852928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100000">
              <a:srgbClr val="BC10B0"/>
            </a:gs>
            <a:gs pos="8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1A55063-1F1A-4321-A08E-3B83A927AD00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570019D6-982A-46FF-A58E-A493EEDAA20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Александр Иванович Полежаев</a:t>
            </a:r>
            <a:endParaRPr lang="ru-RU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1805-1838)</a:t>
            </a:r>
            <a:endParaRPr lang="ru-RU" sz="3600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414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44134" y="251057"/>
            <a:ext cx="512062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Полежаев Александр Иванович (1804/1805-1838), поэт. Родился 30 августа 1805 г. в селе Рузаевка (либо в селе </a:t>
            </a:r>
            <a:r>
              <a:rPr 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Покрышкино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документально не установлено) близ г. Саранска Пензенской губернии. Внебрачный сын богатого помещика Л. Н. </a:t>
            </a:r>
            <a:r>
              <a:rPr 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Струйского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крепостной крестьянки, выданной замуж после рождения сына за саранского мещанина Ивана Полежаева. Воспитывался в московском частном пансионе, окончил Московский университет (1820-1826). В 1826 по приказу Николая I отправлен унтер-офицером в армию за поэму "Сашка" (1825). В 1826-27 служил в Москве, в 1827 разжалован в рядовые без права выслуги. В 1829-1833 - в действующей армии на Кавказе. В 1837 самовольно покинул полк, но был разыскан и подвергнут телесному наказанию. Вскоре у поэта открылся туберкулез и 16 января 1838 г. он скончался в Москве.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252441"/>
            <a:ext cx="6636413" cy="760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414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Другая 1">
      <a:dk1>
        <a:srgbClr val="05686C"/>
      </a:dk1>
      <a:lt1>
        <a:srgbClr val="0B9B74"/>
      </a:lt1>
      <a:dk2>
        <a:srgbClr val="089CA2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34</TotalTime>
  <Words>148</Words>
  <Application>Microsoft Office PowerPoint</Application>
  <PresentationFormat>Произвольный</PresentationFormat>
  <Paragraphs>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Ясность</vt:lpstr>
      <vt:lpstr>Александр Иванович Полежаев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Иванович Полежаев</dc:title>
  <dc:creator>Софья Петропавловская</dc:creator>
  <cp:lastModifiedBy>user</cp:lastModifiedBy>
  <cp:revision>5</cp:revision>
  <dcterms:created xsi:type="dcterms:W3CDTF">2015-05-14T12:04:33Z</dcterms:created>
  <dcterms:modified xsi:type="dcterms:W3CDTF">2015-06-03T12:29:40Z</dcterms:modified>
</cp:coreProperties>
</file>